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6"/>
    <a:srgbClr val="0E4D92"/>
    <a:srgbClr val="001863"/>
    <a:srgbClr val="72CBE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7D55F-2A74-6A4E-983D-FF7D16E9DA49}" v="1" dt="2024-05-02T09:20:11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730" autoAdjust="0"/>
    <p:restoredTop sz="94694" autoAdjust="0"/>
  </p:normalViewPr>
  <p:slideViewPr>
    <p:cSldViewPr snapToGrid="0">
      <p:cViewPr varScale="1">
        <p:scale>
          <a:sx n="129" d="100"/>
          <a:sy n="129" d="100"/>
        </p:scale>
        <p:origin x="2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5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Wong" userId="fad4bc1a-c0a3-4671-876a-727d2f90b41f" providerId="ADAL" clId="{16D7D55F-2A74-6A4E-983D-FF7D16E9DA49}"/>
    <pc:docChg chg="custSel modSld modMainMaster">
      <pc:chgData name="Simon Wong" userId="fad4bc1a-c0a3-4671-876a-727d2f90b41f" providerId="ADAL" clId="{16D7D55F-2A74-6A4E-983D-FF7D16E9DA49}" dt="2024-05-02T09:20:44.649" v="204" actId="20577"/>
      <pc:docMkLst>
        <pc:docMk/>
      </pc:docMkLst>
      <pc:sldChg chg="modSp mod">
        <pc:chgData name="Simon Wong" userId="fad4bc1a-c0a3-4671-876a-727d2f90b41f" providerId="ADAL" clId="{16D7D55F-2A74-6A4E-983D-FF7D16E9DA49}" dt="2024-05-02T09:19:54.790" v="192" actId="20577"/>
        <pc:sldMkLst>
          <pc:docMk/>
          <pc:sldMk cId="2414722718" sldId="256"/>
        </pc:sldMkLst>
        <pc:spChg chg="mod">
          <ac:chgData name="Simon Wong" userId="fad4bc1a-c0a3-4671-876a-727d2f90b41f" providerId="ADAL" clId="{16D7D55F-2A74-6A4E-983D-FF7D16E9DA49}" dt="2024-05-02T09:19:54.790" v="192" actId="20577"/>
          <ac:spMkLst>
            <pc:docMk/>
            <pc:sldMk cId="2414722718" sldId="256"/>
            <ac:spMk id="3" creationId="{AB36E200-9357-4EDA-B642-839AC3B380DC}"/>
          </ac:spMkLst>
        </pc:spChg>
        <pc:spChg chg="mod">
          <ac:chgData name="Simon Wong" userId="fad4bc1a-c0a3-4671-876a-727d2f90b41f" providerId="ADAL" clId="{16D7D55F-2A74-6A4E-983D-FF7D16E9DA49}" dt="2024-05-02T09:19:23.729" v="124" actId="404"/>
          <ac:spMkLst>
            <pc:docMk/>
            <pc:sldMk cId="2414722718" sldId="256"/>
            <ac:spMk id="4" creationId="{E64E3FFB-97C7-45F9-91BF-704C538B9117}"/>
          </ac:spMkLst>
        </pc:spChg>
      </pc:sldChg>
      <pc:sldChg chg="addSp delSp modSp mod">
        <pc:chgData name="Simon Wong" userId="fad4bc1a-c0a3-4671-876a-727d2f90b41f" providerId="ADAL" clId="{16D7D55F-2A74-6A4E-983D-FF7D16E9DA49}" dt="2024-05-02T09:20:14.866" v="195"/>
        <pc:sldMkLst>
          <pc:docMk/>
          <pc:sldMk cId="3791595788" sldId="261"/>
        </pc:sldMkLst>
        <pc:spChg chg="add del mod">
          <ac:chgData name="Simon Wong" userId="fad4bc1a-c0a3-4671-876a-727d2f90b41f" providerId="ADAL" clId="{16D7D55F-2A74-6A4E-983D-FF7D16E9DA49}" dt="2024-05-02T09:20:14.866" v="195"/>
          <ac:spMkLst>
            <pc:docMk/>
            <pc:sldMk cId="3791595788" sldId="261"/>
            <ac:spMk id="5" creationId="{C7BEBC88-6C38-F2BA-9A59-9762E615D227}"/>
          </ac:spMkLst>
        </pc:spChg>
      </pc:sldChg>
      <pc:sldMasterChg chg="modSldLayout">
        <pc:chgData name="Simon Wong" userId="fad4bc1a-c0a3-4671-876a-727d2f90b41f" providerId="ADAL" clId="{16D7D55F-2A74-6A4E-983D-FF7D16E9DA49}" dt="2024-05-02T09:20:44.649" v="204" actId="20577"/>
        <pc:sldMasterMkLst>
          <pc:docMk/>
          <pc:sldMasterMk cId="1937381107" sldId="2147483648"/>
        </pc:sldMasterMkLst>
        <pc:sldLayoutChg chg="modSp mod">
          <pc:chgData name="Simon Wong" userId="fad4bc1a-c0a3-4671-876a-727d2f90b41f" providerId="ADAL" clId="{16D7D55F-2A74-6A4E-983D-FF7D16E9DA49}" dt="2024-05-02T09:20:44.649" v="204" actId="20577"/>
          <pc:sldLayoutMkLst>
            <pc:docMk/>
            <pc:sldMasterMk cId="1937381107" sldId="2147483648"/>
            <pc:sldLayoutMk cId="895435742" sldId="2147483664"/>
          </pc:sldLayoutMkLst>
          <pc:spChg chg="mod">
            <ac:chgData name="Simon Wong" userId="fad4bc1a-c0a3-4671-876a-727d2f90b41f" providerId="ADAL" clId="{16D7D55F-2A74-6A4E-983D-FF7D16E9DA49}" dt="2024-05-02T09:20:44.649" v="204" actId="20577"/>
            <ac:spMkLst>
              <pc:docMk/>
              <pc:sldMasterMk cId="1937381107" sldId="2147483648"/>
              <pc:sldLayoutMk cId="895435742" sldId="2147483664"/>
              <ac:spMk id="3" creationId="{FEA8978A-EE77-4228-BE46-2EBAEF950A59}"/>
            </ac:spMkLst>
          </pc:spChg>
        </pc:sldLayoutChg>
      </pc:sldMasterChg>
    </pc:docChg>
  </pc:docChgLst>
  <pc:docChgLst>
    <pc:chgData name="Simon Wong" userId="S::simon.wong@ichec.ie::fad4bc1a-c0a3-4671-876a-727d2f90b41f" providerId="AD" clId="Web-{5F559DB4-1DB3-C9B4-5285-701400EF8FDC}"/>
    <pc:docChg chg="modSld">
      <pc:chgData name="Simon Wong" userId="S::simon.wong@ichec.ie::fad4bc1a-c0a3-4671-876a-727d2f90b41f" providerId="AD" clId="Web-{5F559DB4-1DB3-C9B4-5285-701400EF8FDC}" dt="2024-03-21T14:11:24.960" v="1" actId="20577"/>
      <pc:docMkLst>
        <pc:docMk/>
      </pc:docMkLst>
      <pc:sldChg chg="modSp">
        <pc:chgData name="Simon Wong" userId="S::simon.wong@ichec.ie::fad4bc1a-c0a3-4671-876a-727d2f90b41f" providerId="AD" clId="Web-{5F559DB4-1DB3-C9B4-5285-701400EF8FDC}" dt="2024-03-21T14:11:24.960" v="1" actId="20577"/>
        <pc:sldMkLst>
          <pc:docMk/>
          <pc:sldMk cId="2414722718" sldId="256"/>
        </pc:sldMkLst>
        <pc:spChg chg="mod">
          <ac:chgData name="Simon Wong" userId="S::simon.wong@ichec.ie::fad4bc1a-c0a3-4671-876a-727d2f90b41f" providerId="AD" clId="Web-{5F559DB4-1DB3-C9B4-5285-701400EF8FDC}" dt="2024-03-21T14:11:24.960" v="1" actId="20577"/>
          <ac:spMkLst>
            <pc:docMk/>
            <pc:sldMk cId="2414722718" sldId="256"/>
            <ac:spMk id="4" creationId="{E64E3FFB-97C7-45F9-91BF-704C538B91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B336376-5CBF-48D7-B358-3ACB8B14A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2818BF-930E-44C7-86F8-E7FAC7CBB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DDB02-3654-450A-A54D-76B3DA148509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69C269-C2A1-4140-9E82-883AF9DBAD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55855A-06C3-4181-AFAA-BE8F81BA3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7BA5-A4B8-4E54-A93B-CB077412FA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800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07719-A6EF-47E3-98EE-226E705DEFB7}" type="datetimeFigureOut">
              <a:rPr lang="de-DE" smtClean="0"/>
              <a:t>18.02.26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99B43-5BB1-48B0-8E6D-895F45B9E96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36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2789554"/>
            <a:ext cx="9144000" cy="1102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22078"/>
            <a:ext cx="9144000" cy="954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Subtitle</a:t>
            </a:r>
            <a:endParaRPr lang="en-GB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553BDB7A-F729-830B-CB66-0259615CD620}"/>
              </a:ext>
            </a:extLst>
          </p:cNvPr>
          <p:cNvSpPr/>
          <p:nvPr userDrawn="1"/>
        </p:nvSpPr>
        <p:spPr>
          <a:xfrm rot="18835027">
            <a:off x="-305968" y="211950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9406334A-891A-B18E-EE12-B3FEB4778E22}"/>
              </a:ext>
            </a:extLst>
          </p:cNvPr>
          <p:cNvSpPr/>
          <p:nvPr userDrawn="1"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6AF1797-C581-8AD9-831B-241BC0C9F12E}"/>
              </a:ext>
            </a:extLst>
          </p:cNvPr>
          <p:cNvSpPr/>
          <p:nvPr userDrawn="1"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7E4882E7-365B-AC9A-EBFC-83ED067188F2}"/>
              </a:ext>
            </a:extLst>
          </p:cNvPr>
          <p:cNvSpPr/>
          <p:nvPr userDrawn="1"/>
        </p:nvSpPr>
        <p:spPr>
          <a:xfrm rot="18840000">
            <a:off x="-1066604" y="1989617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6A14B67C-E544-4508-42ED-1133C5F77BF6}"/>
              </a:ext>
            </a:extLst>
          </p:cNvPr>
          <p:cNvSpPr/>
          <p:nvPr userDrawn="1"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DBA81B9-8878-B84B-32C5-2145135AC03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217407" y="2883407"/>
            <a:ext cx="6858001" cy="109118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attambang" pitchFamily="2" charset="0"/>
                <a:cs typeface="Battambang" pitchFamily="2" charset="0"/>
              </a:rPr>
              <a:t>HPC Spectra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066691-1F29-3F23-A7C0-4E147EF3B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2858"/>
          <a:stretch/>
        </p:blipFill>
        <p:spPr>
          <a:xfrm>
            <a:off x="4284217" y="330164"/>
            <a:ext cx="3600000" cy="1911228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4B17308B-1420-BC54-3BA8-96D348E74D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" y="6082548"/>
            <a:ext cx="1827692" cy="540000"/>
          </a:xfrm>
          <a:prstGeom prst="rect">
            <a:avLst/>
          </a:prstGeom>
        </p:spPr>
      </p:pic>
      <p:pic>
        <p:nvPicPr>
          <p:cNvPr id="16" name="Picture 15" descr="A red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DC2497A1-9655-25D8-0630-97F6DD3226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5" y="6052731"/>
            <a:ext cx="638086" cy="540000"/>
          </a:xfrm>
          <a:prstGeom prst="rect">
            <a:avLst/>
          </a:prstGeom>
        </p:spPr>
      </p:pic>
      <p:pic>
        <p:nvPicPr>
          <p:cNvPr id="18" name="Picture 1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164B3A0-9D72-808A-F3E5-25E250DEF8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6" y="5993097"/>
            <a:ext cx="2011369" cy="540000"/>
          </a:xfrm>
          <a:prstGeom prst="rect">
            <a:avLst/>
          </a:prstGeom>
        </p:spPr>
      </p:pic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3810377-89E1-9D03-F0EC-5866F0BC8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10656"/>
          <a:stretch/>
        </p:blipFill>
        <p:spPr>
          <a:xfrm>
            <a:off x="6678386" y="6052731"/>
            <a:ext cx="1988008" cy="540000"/>
          </a:xfrm>
          <a:prstGeom prst="rect">
            <a:avLst/>
          </a:prstGeom>
        </p:spPr>
      </p:pic>
      <p:pic>
        <p:nvPicPr>
          <p:cNvPr id="17" name="Picture 16" descr="A black and blue logo&#10;&#10;Description automatically generated">
            <a:extLst>
              <a:ext uri="{FF2B5EF4-FFF2-40B4-BE49-F238E27FC236}">
                <a16:creationId xmlns:a16="http://schemas.microsoft.com/office/drawing/2014/main" id="{4C9BBADC-0591-1680-4508-57D993930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25314" r="9864" b="25418"/>
          <a:stretch/>
        </p:blipFill>
        <p:spPr>
          <a:xfrm>
            <a:off x="8706555" y="6052731"/>
            <a:ext cx="1961445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E7423-2C4F-0086-3A6C-3F97364D36C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94" y="6072026"/>
            <a:ext cx="1002354" cy="3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1840230"/>
            <a:ext cx="10515600" cy="899795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3500" b="1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29597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Battambang" pitchFamily="2" charset="0"/>
                <a:cs typeface="Battambang" pitchFamily="2" charset="0"/>
              </a:defRPr>
            </a:lvl1pPr>
            <a:lvl2pPr algn="l">
              <a:defRPr sz="2400">
                <a:solidFill>
                  <a:schemeClr val="tx1"/>
                </a:solidFill>
                <a:latin typeface="Battambang" pitchFamily="2" charset="0"/>
                <a:cs typeface="Battambang" pitchFamily="2" charset="0"/>
              </a:defRPr>
            </a:lvl2pPr>
            <a:lvl3pPr algn="l">
              <a:defRPr sz="2000">
                <a:solidFill>
                  <a:schemeClr val="tx1"/>
                </a:solidFill>
                <a:latin typeface="Battambang" pitchFamily="2" charset="0"/>
                <a:cs typeface="Battambang" pitchFamily="2" charset="0"/>
              </a:defRPr>
            </a:lvl3pPr>
            <a:lvl4pPr algn="l">
              <a:defRPr sz="1800">
                <a:solidFill>
                  <a:schemeClr val="tx1"/>
                </a:solidFill>
                <a:latin typeface="Battambang" pitchFamily="2" charset="0"/>
                <a:cs typeface="Battambang" pitchFamily="2" charset="0"/>
              </a:defRPr>
            </a:lvl4pPr>
            <a:lvl5pPr algn="l">
              <a:defRPr sz="1800">
                <a:solidFill>
                  <a:schemeClr val="tx1"/>
                </a:solidFill>
                <a:latin typeface="Battambang" pitchFamily="2" charset="0"/>
                <a:cs typeface="Battambang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162D4A-CE5E-45D2-8653-33A05267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008DE89E-DCD3-4752-B145-1847E370A1EC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03330-34F5-4425-967F-56B45B55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698B1C-E57B-463F-88D8-31CDD8F8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8D51995-F4B1-A482-C4AA-60EEF02C321B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AD93C754-D13B-2A3F-5015-0F898CEA1ECA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5C2241E-9D20-6F17-03AE-F5348A362EE2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A52BCA2B-3ECF-0C28-E427-1B73C6A915CD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80207EC8-0838-3CBE-0636-351647AD3BEE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0CC105-32B7-8D2A-490E-67E877066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objec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979102"/>
            <a:ext cx="10515600" cy="8997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 b="1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515EDF-C559-46AA-A0CF-A86619C7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8AFAAF58-25A0-455A-968C-8C04388107A8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5093DE-C707-46E4-BBED-3F049E44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D994E7-3B72-4BEB-B276-54E3132D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C8FC075-B334-7804-D1E4-F25A911D9E0A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C8675D9-96FE-2A87-81BD-507BD31ECF1E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CE8EF858-A984-BCD9-7D48-81377FD54E34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313FBBD3-68B6-3D09-F385-7A84BDBB53B7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D8C6194F-0603-AFEE-0513-7152ED42E7EA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985CB6-E667-BF34-1C54-BDEC58A3B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0ADB210-A3DD-494C-87BA-2F89DFFAC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40230"/>
            <a:ext cx="10515600" cy="899795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3500" b="1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57DEB53-1733-4461-BB1B-0064408490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0" y="2740299"/>
            <a:ext cx="5181600" cy="3257551"/>
          </a:xfrm>
          <a:prstGeom prst="rect">
            <a:avLst/>
          </a:prstGeom>
        </p:spPr>
        <p:txBody>
          <a:bodyPr/>
          <a:lstStyle>
            <a:lvl1pPr>
              <a:defRPr>
                <a:latin typeface="Battambang" pitchFamily="2" charset="0"/>
                <a:cs typeface="Battambang" pitchFamily="2" charset="0"/>
              </a:defRPr>
            </a:lvl1pPr>
            <a:lvl2pPr>
              <a:defRPr>
                <a:latin typeface="Battambang" pitchFamily="2" charset="0"/>
                <a:cs typeface="Battambang" pitchFamily="2" charset="0"/>
              </a:defRPr>
            </a:lvl2pPr>
            <a:lvl3pPr>
              <a:defRPr>
                <a:latin typeface="Battambang" pitchFamily="2" charset="0"/>
                <a:cs typeface="Battambang" pitchFamily="2" charset="0"/>
              </a:defRPr>
            </a:lvl3pPr>
            <a:lvl4pPr>
              <a:defRPr>
                <a:latin typeface="Battambang" pitchFamily="2" charset="0"/>
                <a:cs typeface="Battambang" pitchFamily="2" charset="0"/>
              </a:defRPr>
            </a:lvl4pPr>
            <a:lvl5pPr>
              <a:defRPr>
                <a:latin typeface="Battambang" pitchFamily="2" charset="0"/>
                <a:cs typeface="Battambang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AF27A1AF-4BDF-4C76-A694-A7D07103B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40299"/>
            <a:ext cx="5181600" cy="3257552"/>
          </a:xfrm>
          <a:prstGeom prst="rect">
            <a:avLst/>
          </a:prstGeom>
        </p:spPr>
        <p:txBody>
          <a:bodyPr/>
          <a:lstStyle>
            <a:lvl1pPr>
              <a:defRPr>
                <a:latin typeface="Battambang" pitchFamily="2" charset="0"/>
                <a:cs typeface="Battambang" pitchFamily="2" charset="0"/>
              </a:defRPr>
            </a:lvl1pPr>
            <a:lvl2pPr>
              <a:defRPr>
                <a:latin typeface="Battambang" pitchFamily="2" charset="0"/>
                <a:cs typeface="Battambang" pitchFamily="2" charset="0"/>
              </a:defRPr>
            </a:lvl2pPr>
            <a:lvl3pPr>
              <a:defRPr>
                <a:latin typeface="Battambang" pitchFamily="2" charset="0"/>
                <a:cs typeface="Battambang" pitchFamily="2" charset="0"/>
              </a:defRPr>
            </a:lvl3pPr>
            <a:lvl4pPr>
              <a:defRPr>
                <a:latin typeface="Battambang" pitchFamily="2" charset="0"/>
                <a:cs typeface="Battambang" pitchFamily="2" charset="0"/>
              </a:defRPr>
            </a:lvl4pPr>
            <a:lvl5pPr>
              <a:defRPr>
                <a:latin typeface="Battambang" pitchFamily="2" charset="0"/>
                <a:cs typeface="Battambang" pitchFamily="2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245DE4-734E-4A68-B490-59F9DA799D6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A66FDB24-1AA5-4750-8814-7987C9223C64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428649-67CB-42E8-932F-AD174C2ECF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F76AD-25C1-496F-8BD8-24ADD4A40D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B49C609D-0323-CFFF-9493-8099AC741AFE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B26C69A7-CFAF-6DFE-C2EF-CB2A133626E6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98FA15D6-290A-1EDD-C9C6-EA92FD11AD55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FBD427B3-D2EC-AA2A-5BF4-6FF4BA75EC36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F96EFB5F-2316-7F5A-352D-1AAC237D03DE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EA9E0-2996-8862-3C42-820FBDF65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30ADB210-A3DD-494C-87BA-2F89DFFAC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40230"/>
            <a:ext cx="10515600" cy="899795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3500" b="1">
                <a:solidFill>
                  <a:srgbClr val="001863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6109EE-0A1E-4590-8361-747D4920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C7D77D1C-B269-4491-9855-479F1E0A95C1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DB639-2A51-4F33-90FC-2649E545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0B58CA-09E4-4500-87B3-F30D1391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1D811A5F-9C9F-9318-6CCB-6C1F4D4AA536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D9349EA-0A00-4E46-63C1-01BE90B4F6F7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7E89061-43AE-8E56-BAFD-BDCAE9A92680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82108E84-42CD-746A-2A69-4069404A9538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51DEE945-44EB-88A1-75A3-D5B5DC6B70AB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150C9B-069C-5C9C-EDC0-ED0D04AFB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F0C445F-BB28-4DDA-B6FD-BF76447A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DDAD6299-6E5F-4891-B859-84197108DBC6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ED9E4FA-2D97-4D48-9FD7-1A3E4C8B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BD16143-87ED-4674-8198-F1514C72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636CAFB0-3F15-77BD-6D19-E4F23AE17C84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B0CE045-7921-0893-F019-E327A9C4D568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07E10D02-B9FD-0E82-0365-6FC9EE024452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FF924D9-D86F-6A0E-D923-0D370B595A84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BE19403-B093-D960-7F89-EA6AA004F11C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E3E6E-CD05-2F0C-D653-21E7469B0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08B9FA9-454F-495C-BFF9-7C24D5A7EC8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7115131"/>
              </p:ext>
            </p:extLst>
          </p:nvPr>
        </p:nvGraphicFramePr>
        <p:xfrm>
          <a:off x="1359776" y="2079461"/>
          <a:ext cx="9472448" cy="320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824">
                  <a:extLst>
                    <a:ext uri="{9D8B030D-6E8A-4147-A177-3AD203B41FA5}">
                      <a16:colId xmlns:a16="http://schemas.microsoft.com/office/drawing/2014/main" val="3418281596"/>
                    </a:ext>
                  </a:extLst>
                </a:gridCol>
                <a:gridCol w="2443655">
                  <a:extLst>
                    <a:ext uri="{9D8B030D-6E8A-4147-A177-3AD203B41FA5}">
                      <a16:colId xmlns:a16="http://schemas.microsoft.com/office/drawing/2014/main" val="3906318097"/>
                    </a:ext>
                  </a:extLst>
                </a:gridCol>
                <a:gridCol w="2270235">
                  <a:extLst>
                    <a:ext uri="{9D8B030D-6E8A-4147-A177-3AD203B41FA5}">
                      <a16:colId xmlns:a16="http://schemas.microsoft.com/office/drawing/2014/main" val="21420661"/>
                    </a:ext>
                  </a:extLst>
                </a:gridCol>
                <a:gridCol w="2460734">
                  <a:extLst>
                    <a:ext uri="{9D8B030D-6E8A-4147-A177-3AD203B41FA5}">
                      <a16:colId xmlns:a16="http://schemas.microsoft.com/office/drawing/2014/main" val="1638877847"/>
                    </a:ext>
                  </a:extLst>
                </a:gridCol>
              </a:tblGrid>
              <a:tr h="491906"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900930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30154"/>
                  </a:ext>
                </a:extLst>
              </a:tr>
              <a:tr h="504497"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08573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29085"/>
                  </a:ext>
                </a:extLst>
              </a:tr>
              <a:tr h="504497"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Overpass Medium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741423"/>
                  </a:ext>
                </a:extLst>
              </a:tr>
            </a:tbl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B2056A-200A-4211-86AC-52A2F053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F73476B4-FF9F-4BC0-8640-07E1C5729F5C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C93B8FA-983B-4E1D-AC73-A8810E87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619E16E-5232-40F1-8E61-A96688A4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72E172EC-90E2-C351-B280-961BA06AF33A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3804C72D-E015-4005-AB9A-F3EAE7F6DB57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4A920F6-2065-E66F-D208-AFEEBEA47973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6108D40C-4C87-B150-1412-067066AF9E27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39BE3275-63C1-635F-5EF6-BE79B5C5F6B5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C2034E-9728-7F18-5D61-4B05F1294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12">
            <a:extLst>
              <a:ext uri="{FF2B5EF4-FFF2-40B4-BE49-F238E27FC236}">
                <a16:creationId xmlns:a16="http://schemas.microsoft.com/office/drawing/2014/main" id="{0659F77C-C0EC-4D54-B635-639C4CB02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 b="2153"/>
          <a:stretch>
            <a:fillRect/>
          </a:stretch>
        </p:blipFill>
        <p:spPr>
          <a:xfrm>
            <a:off x="838199" y="4877106"/>
            <a:ext cx="3036461" cy="64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50AB1E-B2CC-4C8A-A91A-FFB5CB57A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530" b="22303"/>
          <a:stretch/>
        </p:blipFill>
        <p:spPr>
          <a:xfrm>
            <a:off x="3874660" y="4841106"/>
            <a:ext cx="2730363" cy="72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EA8978A-EE77-4228-BE46-2EBAEF950A59}"/>
              </a:ext>
            </a:extLst>
          </p:cNvPr>
          <p:cNvSpPr txBox="1"/>
          <p:nvPr userDrawn="1"/>
        </p:nvSpPr>
        <p:spPr>
          <a:xfrm>
            <a:off x="838199" y="3572594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ttambang" pitchFamily="2" charset="0"/>
                <a:cs typeface="Battambang" pitchFamily="2" charset="0"/>
              </a:rPr>
              <a:t>This project has received funding from the European High-Performance Computing Joint Undertaking (JU) under grant agreement No 101136267. The JU receives support from the European Union’s Digital Europe </a:t>
            </a:r>
            <a:r>
              <a:rPr lang="en-US" dirty="0" err="1">
                <a:latin typeface="Battambang" pitchFamily="2" charset="0"/>
                <a:cs typeface="Battambang" pitchFamily="2" charset="0"/>
              </a:rPr>
              <a:t>Programme</a:t>
            </a:r>
            <a:r>
              <a:rPr lang="en-US" dirty="0">
                <a:latin typeface="Battambang" pitchFamily="2" charset="0"/>
                <a:cs typeface="Battambang" pitchFamily="2" charset="0"/>
              </a:rPr>
              <a:t>.</a:t>
            </a:r>
            <a:endParaRPr lang="de-DE" dirty="0">
              <a:latin typeface="Battambang" pitchFamily="2" charset="0"/>
              <a:cs typeface="Battambang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81FE4-36E9-4C4C-A75C-4E867BB35CA1}"/>
              </a:ext>
            </a:extLst>
          </p:cNvPr>
          <p:cNvSpPr txBox="1"/>
          <p:nvPr userDrawn="1"/>
        </p:nvSpPr>
        <p:spPr>
          <a:xfrm>
            <a:off x="926223" y="2435878"/>
            <a:ext cx="10339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1863"/>
                </a:solidFill>
                <a:effectLst/>
                <a:uLnTx/>
                <a:uFillTx/>
                <a:latin typeface="Battambang" pitchFamily="2" charset="0"/>
                <a:ea typeface="+mj-ea"/>
                <a:cs typeface="Battambang" pitchFamily="2" charset="0"/>
              </a:rPr>
              <a:t>Thank you!</a:t>
            </a:r>
            <a:endParaRPr lang="de-DE" b="1" dirty="0">
              <a:solidFill>
                <a:srgbClr val="001863"/>
              </a:solidFill>
              <a:latin typeface="Battambang" pitchFamily="2" charset="0"/>
              <a:cs typeface="Battambang" pitchFamily="2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182B2-718F-4BAD-A1BC-33647136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EB740643-D38E-45D1-8B01-22DD17E468D6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750D3-6A70-438A-BA94-1872F95F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60D6CD-81E6-406A-80E9-074C9DE4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DFEFC997-B477-0379-8C36-F88EC807ECCB}"/>
              </a:ext>
            </a:extLst>
          </p:cNvPr>
          <p:cNvSpPr/>
          <p:nvPr userDrawn="1"/>
        </p:nvSpPr>
        <p:spPr>
          <a:xfrm rot="2764973" flipH="1">
            <a:off x="11231252" y="218324"/>
            <a:ext cx="1268703" cy="247273"/>
          </a:xfrm>
          <a:prstGeom prst="trapezoid">
            <a:avLst>
              <a:gd name="adj" fmla="val 104056"/>
            </a:avLst>
          </a:prstGeom>
          <a:solidFill>
            <a:srgbClr val="0077B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085EB48-C3B4-8BCA-BEB8-06B444B56F32}"/>
              </a:ext>
            </a:extLst>
          </p:cNvPr>
          <p:cNvSpPr/>
          <p:nvPr userDrawn="1"/>
        </p:nvSpPr>
        <p:spPr>
          <a:xfrm rot="2760000" flipH="1">
            <a:off x="10327989" y="718531"/>
            <a:ext cx="2268150" cy="87944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4F7D0002-8954-047E-CD6A-B774F26E2854}"/>
              </a:ext>
            </a:extLst>
          </p:cNvPr>
          <p:cNvSpPr/>
          <p:nvPr userDrawn="1"/>
        </p:nvSpPr>
        <p:spPr>
          <a:xfrm rot="2760000" flipH="1">
            <a:off x="9239307" y="1058167"/>
            <a:ext cx="3645757" cy="25518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99F9279E-0564-21F2-EE80-0A301EC8A817}"/>
              </a:ext>
            </a:extLst>
          </p:cNvPr>
          <p:cNvSpPr/>
          <p:nvPr userDrawn="1"/>
        </p:nvSpPr>
        <p:spPr>
          <a:xfrm rot="2760000" flipH="1">
            <a:off x="7037527" y="1989614"/>
            <a:ext cx="6240316" cy="241295"/>
          </a:xfrm>
          <a:prstGeom prst="trapezoid">
            <a:avLst>
              <a:gd name="adj" fmla="val 117003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DC3E16C8-7B65-9C85-C65E-9AA1769BB4C5}"/>
              </a:ext>
            </a:extLst>
          </p:cNvPr>
          <p:cNvSpPr/>
          <p:nvPr userDrawn="1"/>
        </p:nvSpPr>
        <p:spPr>
          <a:xfrm rot="2760000" flipH="1">
            <a:off x="8342593" y="1309730"/>
            <a:ext cx="4753844" cy="442209"/>
          </a:xfrm>
          <a:prstGeom prst="trapezoid">
            <a:avLst>
              <a:gd name="adj" fmla="val 100196"/>
            </a:avLst>
          </a:prstGeom>
          <a:solidFill>
            <a:srgbClr val="0077B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E4761E-E434-48B5-5D4B-161DB80E2A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771"/>
          <a:stretch/>
        </p:blipFill>
        <p:spPr>
          <a:xfrm>
            <a:off x="0" y="36096"/>
            <a:ext cx="1800000" cy="9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54041A71-8E4E-42F3-8645-A854FBCA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B5FEF4-C207-4A02-A9F8-CDA74730E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AA4C79-2AED-4C10-9B77-B272CCCB3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D25B68AD-66EB-4A33-BD72-8A05D47BE18C}" type="datetime1">
              <a:rPr lang="en-US" smtClean="0"/>
              <a:pPr/>
              <a:t>2/18/26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43DB9D5-C44B-4394-9701-EB382FBB5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BEF0028-E098-4436-831B-81E8471F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77B6"/>
                </a:solidFill>
                <a:latin typeface="Battambang" pitchFamily="2" charset="0"/>
                <a:cs typeface="Battambang" pitchFamily="2" charset="0"/>
              </a:defRPr>
            </a:lvl1pPr>
          </a:lstStyle>
          <a:p>
            <a:fld id="{191E7FAB-F0B7-4AF9-85BB-FA19DA429B2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3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2" r:id="rId4"/>
    <p:sldLayoutId id="2147483661" r:id="rId5"/>
    <p:sldLayoutId id="2147483662" r:id="rId6"/>
    <p:sldLayoutId id="2147483665" r:id="rId7"/>
    <p:sldLayoutId id="214748366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863"/>
          </a:solidFill>
          <a:latin typeface="Battambang" pitchFamily="2" charset="0"/>
          <a:ea typeface="+mj-ea"/>
          <a:cs typeface="Battambang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ttambang" pitchFamily="2" charset="0"/>
          <a:ea typeface="+mn-ea"/>
          <a:cs typeface="Battambang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ttambang" pitchFamily="2" charset="0"/>
          <a:ea typeface="+mn-ea"/>
          <a:cs typeface="Battambang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ttambang" pitchFamily="2" charset="0"/>
          <a:ea typeface="+mn-ea"/>
          <a:cs typeface="Battambang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ttambang" pitchFamily="2" charset="0"/>
          <a:ea typeface="+mn-ea"/>
          <a:cs typeface="Battambang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ttambang" pitchFamily="2" charset="0"/>
          <a:ea typeface="+mn-ea"/>
          <a:cs typeface="Battambang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64E3FFB-97C7-45F9-91BF-704C538B9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Battambang"/>
              </a:rPr>
              <a:t>Pan European Training </a:t>
            </a:r>
            <a:r>
              <a:rPr lang="de-DE" sz="3600" dirty="0" err="1">
                <a:latin typeface="Battambang"/>
              </a:rPr>
              <a:t>Platform</a:t>
            </a:r>
            <a:r>
              <a:rPr lang="de-DE" sz="3600" dirty="0">
                <a:latin typeface="Battambang"/>
              </a:rPr>
              <a:t> &amp;</a:t>
            </a:r>
            <a:br>
              <a:rPr lang="de-DE" sz="3600" dirty="0">
                <a:latin typeface="Battambang"/>
              </a:rPr>
            </a:br>
            <a:r>
              <a:rPr lang="de-DE" sz="3600" dirty="0">
                <a:latin typeface="Battambang"/>
              </a:rPr>
              <a:t>International HPC Summer Schools</a:t>
            </a: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36E200-9357-4EDA-B642-839AC3B38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Simon Wong, ICHEC / University </a:t>
            </a:r>
            <a:r>
              <a:rPr lang="de-DE" sz="2400" dirty="0" err="1"/>
              <a:t>of</a:t>
            </a:r>
            <a:r>
              <a:rPr lang="de-DE" sz="2400" dirty="0"/>
              <a:t> Galway</a:t>
            </a:r>
          </a:p>
          <a:p>
            <a:r>
              <a:rPr lang="de-DE" sz="2400" dirty="0" err="1"/>
              <a:t>simon.wong@ichec.ie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1472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8EC46-BFBD-45A4-AAB0-EFF9DA5C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48C8-654F-49CE-A48D-160597D8C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001EB-4A1F-4BA9-BB2E-1332703B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932E-BDFE-411D-99B3-DDFC59D5B8A6}" type="datetime1">
              <a:rPr lang="en-US" smtClean="0"/>
              <a:t>2/18/26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321E18-7396-4F3D-A8B5-F0817427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DA3995-6FF3-4ECB-8D7B-FF491DFD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FAB-F0B7-4AF9-85BB-FA19DA429B2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11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33981BA-2062-432D-8740-9499A61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A4B8CA4-DA0E-48C5-965F-975EDCD69F8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E44E490-05BB-4606-9238-EA24A7C3E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C7CA46-DD4E-4766-9E4A-5E75B7FB2E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08DE89E-DCD3-4752-B145-1847E370A1EC}" type="datetime1">
              <a:rPr lang="en-US" smtClean="0"/>
              <a:t>2/18/26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355BD5-9C92-4F4B-B36B-A1CCE5AECD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BFBC7-737E-47B6-B2B6-98657A087A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1E7FAB-F0B7-4AF9-85BB-FA19DA429B2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31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069D87-C36C-4C64-8A61-EBC4E5D4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24-1AA5-4750-8814-7987C9223C64}" type="datetime1">
              <a:rPr lang="en-US" smtClean="0"/>
              <a:t>2/18/26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8BD284-56A3-421A-8E16-D55C3883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AA5304-DC05-434C-BF8B-555988B5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FAB-F0B7-4AF9-85BB-FA19DA429B2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17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9875DF-6F1E-4BA6-8D67-3174B97A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DB24-1AA5-4750-8814-7987C9223C64}" type="datetime1">
              <a:rPr lang="en-US" smtClean="0"/>
              <a:t>2/18/26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3783C5-772A-4AC2-A6FB-4E7885A9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A66000-EBE0-45B9-8E05-687FCF4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FAB-F0B7-4AF9-85BB-FA19DA429B2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48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55E784-D716-452C-B10A-AB4ECDC0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6299-6E5F-4891-B859-84197108DBC6}" type="datetime1">
              <a:rPr lang="en-US" smtClean="0"/>
              <a:t>2/18/26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7FB731-9771-422F-94D2-353BC9C8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737AD1-9617-4FE5-AC37-E0D92380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FAB-F0B7-4AF9-85BB-FA19DA429B2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595788"/>
      </p:ext>
    </p:extLst>
  </p:cSld>
  <p:clrMapOvr>
    <a:masterClrMapping/>
  </p:clrMapOvr>
</p:sld>
</file>

<file path=ppt/theme/theme1.xml><?xml version="1.0" encoding="utf-8"?>
<a:theme xmlns:a="http://schemas.openxmlformats.org/drawingml/2006/main" name="HPC Spectra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7B6"/>
      </a:accent1>
      <a:accent2>
        <a:srgbClr val="85C0FB"/>
      </a:accent2>
      <a:accent3>
        <a:srgbClr val="A5A5A5"/>
      </a:accent3>
      <a:accent4>
        <a:srgbClr val="001863"/>
      </a:accent4>
      <a:accent5>
        <a:srgbClr val="0E4D92"/>
      </a:accent5>
      <a:accent6>
        <a:srgbClr val="BDD7EE"/>
      </a:accent6>
      <a:hlink>
        <a:srgbClr val="0563C1"/>
      </a:hlink>
      <a:folHlink>
        <a:srgbClr val="023160"/>
      </a:folHlink>
    </a:clrScheme>
    <a:fontScheme name="Benutzerdefiniert 5">
      <a:majorFont>
        <a:latin typeface="Overpass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8e5-de4b-44e0-90cb-7301462b4c56">
      <Terms xmlns="http://schemas.microsoft.com/office/infopath/2007/PartnerControls"/>
    </lcf76f155ced4ddcb4097134ff3c332f>
    <TaxCatchAll xmlns="4014bc3f-a681-4553-b409-8c5590f66366" xsi:nil="true"/>
    <Date xmlns="579688e5-de4b-44e0-90cb-7301462b4c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87C90E8478C4188F5B99A92DA3EFC" ma:contentTypeVersion="15" ma:contentTypeDescription="Create a new document." ma:contentTypeScope="" ma:versionID="c83d52c2eb635ea7fbd7e7c03139e9d7">
  <xsd:schema xmlns:xsd="http://www.w3.org/2001/XMLSchema" xmlns:xs="http://www.w3.org/2001/XMLSchema" xmlns:p="http://schemas.microsoft.com/office/2006/metadata/properties" xmlns:ns2="4014bc3f-a681-4553-b409-8c5590f66366" xmlns:ns3="579688e5-de4b-44e0-90cb-7301462b4c56" targetNamespace="http://schemas.microsoft.com/office/2006/metadata/properties" ma:root="true" ma:fieldsID="cd6a1641c6196aa8d938d6220adbc1e8" ns2:_="" ns3:_="">
    <xsd:import namespace="4014bc3f-a681-4553-b409-8c5590f66366"/>
    <xsd:import namespace="579688e5-de4b-44e0-90cb-7301462b4c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Da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4bc3f-a681-4553-b409-8c5590f663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8f4c761-444d-4172-913b-8d400af41e1d}" ma:internalName="TaxCatchAll" ma:showField="CatchAllData" ma:web="4014bc3f-a681-4553-b409-8c5590f66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8e5-de4b-44e0-90cb-7301462b4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bee208d-29f5-410b-b1ae-03afe5f79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Date" ma:index="21" nillable="true" ma:displayName="Date" ma:format="DateTime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ADC23-06D8-4B41-8BD6-2624630C3E21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79688e5-de4b-44e0-90cb-7301462b4c56"/>
    <ds:schemaRef ds:uri="4014bc3f-a681-4553-b409-8c5590f6636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F268A3-1761-4806-A24A-5F841EE48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B6FF73-8B56-48C6-A1E7-E0961E9E7A1B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Battambang</vt:lpstr>
      <vt:lpstr>Calibri</vt:lpstr>
      <vt:lpstr>Overpass</vt:lpstr>
      <vt:lpstr>Overpass Medium</vt:lpstr>
      <vt:lpstr>HPC Spectra</vt:lpstr>
      <vt:lpstr>Pan European Training Platform &amp; International HPC Summer Schools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Pineda</dc:creator>
  <cp:lastModifiedBy>Yinyin Ma</cp:lastModifiedBy>
  <cp:revision>68</cp:revision>
  <dcterms:created xsi:type="dcterms:W3CDTF">2023-05-17T09:50:08Z</dcterms:created>
  <dcterms:modified xsi:type="dcterms:W3CDTF">2026-02-18T09:47:01Z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0x0101000DB87C90E8478C4188F5B99A92DA3EFC</vt:lpwstr>
  </property>
  <property fmtid="{D5CDD505-2E9C-101B-9397-08002B2CF9AE}" pid="3" name="MediaServiceImageTags">
    <vt:lpwstr/>
  </property>
</Properties>
</file>